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3" r:id="rId8"/>
    <p:sldId id="267" r:id="rId9"/>
    <p:sldId id="264" r:id="rId10"/>
    <p:sldId id="265" r:id="rId11"/>
    <p:sldId id="266" r:id="rId12"/>
    <p:sldId id="259" r:id="rId13"/>
    <p:sldId id="260" r:id="rId14"/>
    <p:sldId id="261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A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8" autoAdjust="0"/>
    <p:restoredTop sz="94660"/>
  </p:normalViewPr>
  <p:slideViewPr>
    <p:cSldViewPr snapToGrid="0">
      <p:cViewPr>
        <p:scale>
          <a:sx n="20" d="100"/>
          <a:sy n="20" d="100"/>
        </p:scale>
        <p:origin x="2760" y="17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7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0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27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480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2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3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26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22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8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828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ED7F3-09EA-4F3A-A3FC-8EB1A74BA7D3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27F80-3DF9-4509-8CA1-FBD4CF4058F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1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osición – Colección de Arte ABAN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7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st de personalidad | Dinos qué ves primero en la ilusión óptica y  descubre tus fortalezas y debilidades en este test viral | Prueba  psicológica | Redes Sociales | Facebook | Tendencias |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581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usiones ópticas. Dibujos de tiza en 3D | blogdepelusi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63"/>
          <a:stretch/>
        </p:blipFill>
        <p:spPr bwMode="auto">
          <a:xfrm>
            <a:off x="0" y="0"/>
            <a:ext cx="12192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48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dgar-mueller-street-art-12 | Jerry's Artarama Art Blo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84"/>
          <a:stretch/>
        </p:blipFill>
        <p:spPr bwMode="auto">
          <a:xfrm>
            <a:off x="0" y="0"/>
            <a:ext cx="12192000" cy="689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728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ndo de luces borrosas imagen borrosa desenfocada de la ciudad por la noche tráfico abstracto urbano borros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914"/>
          <a:stretch/>
        </p:blipFill>
        <p:spPr bwMode="auto">
          <a:xfrm>
            <a:off x="0" y="-40341"/>
            <a:ext cx="12192000" cy="689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535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est psicológico: lo que veas primero en esta foto revelará aspectos  desconocidos de tu personalidad | Reto viral | OFF-SIDE | DEP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"/>
          <a:stretch/>
        </p:blipFill>
        <p:spPr bwMode="auto">
          <a:xfrm>
            <a:off x="972004" y="147260"/>
            <a:ext cx="9942739" cy="67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51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bujos con Diferente Percepción Visual - Dibujali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9"/>
          <a:stretch/>
        </p:blipFill>
        <p:spPr bwMode="auto">
          <a:xfrm>
            <a:off x="5403001" y="2946971"/>
            <a:ext cx="782646" cy="83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7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Top 14 de razas de perros más grandes del mund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09" t="68353" r="9650" b="646"/>
          <a:stretch/>
        </p:blipFill>
        <p:spPr bwMode="auto">
          <a:xfrm>
            <a:off x="48126" y="-48126"/>
            <a:ext cx="12224085" cy="693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232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74/82/be/7482bebb0735a6764345fe837f2c3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889" y="0"/>
            <a:ext cx="9138774" cy="66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31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6A92"/>
            </a:solidFill>
            <a:ln>
              <a:solidFill>
                <a:srgbClr val="006A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42" name="Picture 2" descr="https://i.pinimg.com/564x/5f/de/c6/5fdec6439c6918f63071030144707561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390" b="27618"/>
            <a:stretch/>
          </p:blipFill>
          <p:spPr bwMode="auto">
            <a:xfrm>
              <a:off x="384173" y="0"/>
              <a:ext cx="11588297" cy="6836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388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ángulo 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266" name="Picture 2" descr="https://i.pinimg.com/564x/59/0f/a6/590fa62836df64a9c45b107c0a0d1c35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631" y="416151"/>
              <a:ext cx="6854826" cy="5967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28626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st | ¿Qué figura ves primero? Tu respuesta definirá el tipo de  personalidad que tienes | Prueba psicológica | Tendencias | Trends | Redes  Sociales | Facebook viral | nnda nnrt | OFF-SIDE | DEP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778"/>
          <a:stretch/>
        </p:blipFill>
        <p:spPr bwMode="auto">
          <a:xfrm>
            <a:off x="-1" y="0"/>
            <a:ext cx="127288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124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58A8973FD77A43BE4A841FD72BE61E" ma:contentTypeVersion="13" ma:contentTypeDescription="Create a new document." ma:contentTypeScope="" ma:versionID="d72046c67759c19a94db664ecc509840">
  <xsd:schema xmlns:xsd="http://www.w3.org/2001/XMLSchema" xmlns:xs="http://www.w3.org/2001/XMLSchema" xmlns:p="http://schemas.microsoft.com/office/2006/metadata/properties" xmlns:ns3="1773874c-1f0b-430b-a205-bb966609dd0e" xmlns:ns4="ade2f40c-99d7-41b3-b0c3-38c07a3256cd" targetNamespace="http://schemas.microsoft.com/office/2006/metadata/properties" ma:root="true" ma:fieldsID="fcd2689898400d90573e2a9e96e41abc" ns3:_="" ns4:_="">
    <xsd:import namespace="1773874c-1f0b-430b-a205-bb966609dd0e"/>
    <xsd:import namespace="ade2f40c-99d7-41b3-b0c3-38c07a3256c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874c-1f0b-430b-a205-bb966609d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e2f40c-99d7-41b3-b0c3-38c07a3256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773874c-1f0b-430b-a205-bb966609dd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0F5A59B-C930-4783-BB01-793D2AF917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773874c-1f0b-430b-a205-bb966609dd0e"/>
    <ds:schemaRef ds:uri="ade2f40c-99d7-41b3-b0c3-38c07a3256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2B2A50-B476-430F-BCBF-7E8363018117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1773874c-1f0b-430b-a205-bb966609dd0e"/>
    <ds:schemaRef ds:uri="http://schemas.openxmlformats.org/package/2006/metadata/core-properties"/>
    <ds:schemaRef ds:uri="ade2f40c-99d7-41b3-b0c3-38c07a3256cd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3802889-4246-4B94-9FCC-0C0ADEBE94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 Gráfico Vicaría de Evangelización</dc:creator>
  <cp:lastModifiedBy>Diseño Gráfico Vicaría de Evangelización</cp:lastModifiedBy>
  <cp:revision>6</cp:revision>
  <dcterms:created xsi:type="dcterms:W3CDTF">2023-02-21T19:12:28Z</dcterms:created>
  <dcterms:modified xsi:type="dcterms:W3CDTF">2023-02-22T20:15:22Z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0x0101008858A8973FD77A43BE4A841FD72BE61E</vt:lpwstr>
  </property>
</Properties>
</file>